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slides/slide4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2"/>
  </p:notesMasterIdLst>
  <p:handoutMasterIdLst>
    <p:handoutMasterId r:id="rId43"/>
  </p:handoutMasterIdLst>
  <p:sldIdLst>
    <p:sldId id="294" r:id="rId2"/>
    <p:sldId id="295" r:id="rId3"/>
    <p:sldId id="360" r:id="rId4"/>
    <p:sldId id="391" r:id="rId5"/>
    <p:sldId id="392" r:id="rId6"/>
    <p:sldId id="393" r:id="rId7"/>
    <p:sldId id="394" r:id="rId8"/>
    <p:sldId id="395" r:id="rId9"/>
    <p:sldId id="314" r:id="rId10"/>
    <p:sldId id="396" r:id="rId11"/>
    <p:sldId id="397" r:id="rId12"/>
    <p:sldId id="398" r:id="rId13"/>
    <p:sldId id="399" r:id="rId14"/>
    <p:sldId id="400" r:id="rId15"/>
    <p:sldId id="390" r:id="rId16"/>
    <p:sldId id="401" r:id="rId17"/>
    <p:sldId id="402" r:id="rId18"/>
    <p:sldId id="403" r:id="rId19"/>
    <p:sldId id="404" r:id="rId20"/>
    <p:sldId id="405" r:id="rId21"/>
    <p:sldId id="320" r:id="rId22"/>
    <p:sldId id="414" r:id="rId23"/>
    <p:sldId id="415" r:id="rId24"/>
    <p:sldId id="416" r:id="rId25"/>
    <p:sldId id="417" r:id="rId26"/>
    <p:sldId id="418" r:id="rId27"/>
    <p:sldId id="419" r:id="rId28"/>
    <p:sldId id="420" r:id="rId29"/>
    <p:sldId id="421" r:id="rId30"/>
    <p:sldId id="423" r:id="rId31"/>
    <p:sldId id="424" r:id="rId32"/>
    <p:sldId id="410" r:id="rId33"/>
    <p:sldId id="409" r:id="rId34"/>
    <p:sldId id="412" r:id="rId35"/>
    <p:sldId id="413" r:id="rId36"/>
    <p:sldId id="406" r:id="rId37"/>
    <p:sldId id="407" r:id="rId38"/>
    <p:sldId id="408" r:id="rId39"/>
    <p:sldId id="411" r:id="rId40"/>
    <p:sldId id="375" r:id="rId41"/>
  </p:sldIdLst>
  <p:sldSz cx="9144000" cy="6858000" type="screen4x3"/>
  <p:notesSz cx="7099300" cy="10234613"/>
  <p:defaultTextStyle>
    <a:defPPr>
      <a:defRPr lang="en-US"/>
    </a:defPPr>
    <a:lvl1pPr algn="l" rtl="0" fontAlgn="base" latinLnBrk="1">
      <a:spcBef>
        <a:spcPct val="0"/>
      </a:spcBef>
      <a:spcAft>
        <a:spcPct val="0"/>
      </a:spcAft>
      <a:defRPr sz="3200" b="1" kern="1200">
        <a:solidFill>
          <a:schemeClr val="tx1"/>
        </a:solidFill>
        <a:latin typeface="Franklin Gothic Medium" pitchFamily="34" charset="0"/>
        <a:ea typeface="굴림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sz="3200" b="1" kern="1200">
        <a:solidFill>
          <a:schemeClr val="tx1"/>
        </a:solidFill>
        <a:latin typeface="Franklin Gothic Medium" pitchFamily="34" charset="0"/>
        <a:ea typeface="굴림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sz="3200" b="1" kern="1200">
        <a:solidFill>
          <a:schemeClr val="tx1"/>
        </a:solidFill>
        <a:latin typeface="Franklin Gothic Medium" pitchFamily="34" charset="0"/>
        <a:ea typeface="굴림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sz="3200" b="1" kern="1200">
        <a:solidFill>
          <a:schemeClr val="tx1"/>
        </a:solidFill>
        <a:latin typeface="Franklin Gothic Medium" pitchFamily="34" charset="0"/>
        <a:ea typeface="굴림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sz="3200" b="1" kern="1200">
        <a:solidFill>
          <a:schemeClr val="tx1"/>
        </a:solidFill>
        <a:latin typeface="Franklin Gothic Medium" pitchFamily="34" charset="0"/>
        <a:ea typeface="굴림" charset="-127"/>
        <a:cs typeface="+mn-cs"/>
      </a:defRPr>
    </a:lvl5pPr>
    <a:lvl6pPr marL="2286000" algn="l" defTabSz="914400" rtl="0" eaLnBrk="1" latinLnBrk="1" hangingPunct="1">
      <a:defRPr sz="3200" b="1" kern="1200">
        <a:solidFill>
          <a:schemeClr val="tx1"/>
        </a:solidFill>
        <a:latin typeface="Franklin Gothic Medium" pitchFamily="34" charset="0"/>
        <a:ea typeface="굴림" charset="-127"/>
        <a:cs typeface="+mn-cs"/>
      </a:defRPr>
    </a:lvl6pPr>
    <a:lvl7pPr marL="2743200" algn="l" defTabSz="914400" rtl="0" eaLnBrk="1" latinLnBrk="1" hangingPunct="1">
      <a:defRPr sz="3200" b="1" kern="1200">
        <a:solidFill>
          <a:schemeClr val="tx1"/>
        </a:solidFill>
        <a:latin typeface="Franklin Gothic Medium" pitchFamily="34" charset="0"/>
        <a:ea typeface="굴림" charset="-127"/>
        <a:cs typeface="+mn-cs"/>
      </a:defRPr>
    </a:lvl7pPr>
    <a:lvl8pPr marL="3200400" algn="l" defTabSz="914400" rtl="0" eaLnBrk="1" latinLnBrk="1" hangingPunct="1">
      <a:defRPr sz="3200" b="1" kern="1200">
        <a:solidFill>
          <a:schemeClr val="tx1"/>
        </a:solidFill>
        <a:latin typeface="Franklin Gothic Medium" pitchFamily="34" charset="0"/>
        <a:ea typeface="굴림" charset="-127"/>
        <a:cs typeface="+mn-cs"/>
      </a:defRPr>
    </a:lvl8pPr>
    <a:lvl9pPr marL="3657600" algn="l" defTabSz="914400" rtl="0" eaLnBrk="1" latinLnBrk="1" hangingPunct="1">
      <a:defRPr sz="3200" b="1" kern="1200">
        <a:solidFill>
          <a:schemeClr val="tx1"/>
        </a:solidFill>
        <a:latin typeface="Franklin Gothic Medium" pitchFamily="34" charset="0"/>
        <a:ea typeface="굴림" charset="-127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clrMode="bw" hiddenSlides="1" frameSlides="1"/>
  <p:clrMru>
    <a:srgbClr val="808080"/>
    <a:srgbClr val="5B5A57"/>
    <a:srgbClr val="5C5447"/>
    <a:srgbClr val="B6AFA7"/>
    <a:srgbClr val="817066"/>
    <a:srgbClr val="7D7D7D"/>
    <a:srgbClr val="6C615B"/>
    <a:srgbClr val="797373"/>
    <a:srgbClr val="BCB7B3"/>
    <a:srgbClr val="000032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6629" autoAdjust="0"/>
    <p:restoredTop sz="88929" autoAdjust="0"/>
  </p:normalViewPr>
  <p:slideViewPr>
    <p:cSldViewPr snapToObjects="1">
      <p:cViewPr varScale="1">
        <p:scale>
          <a:sx n="122" d="100"/>
          <a:sy n="122" d="100"/>
        </p:scale>
        <p:origin x="-906" y="-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Objects="1">
      <p:cViewPr varScale="1">
        <p:scale>
          <a:sx n="66" d="100"/>
          <a:sy n="66" d="100"/>
        </p:scale>
        <p:origin x="0" y="0"/>
      </p:cViewPr>
      <p:guideLst/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defTabSz="990600" latinLnBrk="0">
              <a:defRPr sz="1300">
                <a:latin typeface="Arial" charset="0"/>
              </a:defRPr>
            </a:lvl1pPr>
          </a:lstStyle>
          <a:p>
            <a:r>
              <a:rPr lang="en-US" altLang="ko-KR"/>
              <a:t>MGB 2003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2725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defTabSz="990600" latinLnBrk="0">
              <a:defRPr sz="1300">
                <a:latin typeface="Arial" charset="0"/>
              </a:defRPr>
            </a:lvl1pPr>
          </a:lstStyle>
          <a:p>
            <a:endParaRPr lang="en-US" altLang="ko-KR"/>
          </a:p>
        </p:txBody>
      </p:sp>
      <p:sp>
        <p:nvSpPr>
          <p:cNvPr id="1946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3438"/>
            <a:ext cx="6402388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defTabSz="990600" eaLnBrk="0" latinLnBrk="0" hangingPunct="0">
              <a:defRPr sz="900" b="0">
                <a:latin typeface="Arial" charset="0"/>
                <a:cs typeface="Arial" charset="0"/>
              </a:defRPr>
            </a:lvl1pPr>
          </a:lstStyle>
          <a:p>
            <a:r>
              <a:rPr lang="en-US" altLang="ko-KR"/>
              <a:t>© 2003 Microsoft Corporation. All rights reserved.</a:t>
            </a:r>
          </a:p>
          <a:p>
            <a:r>
              <a:rPr lang="en-US" altLang="ko-KR"/>
              <a:t>This presentation is for informational purposes only. Microsoft makes no warranties, express or implied, in this summary.</a:t>
            </a:r>
          </a:p>
        </p:txBody>
      </p:sp>
      <p:sp>
        <p:nvSpPr>
          <p:cNvPr id="1946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6465888" y="9723438"/>
            <a:ext cx="633412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defTabSz="990600" latinLnBrk="0">
              <a:defRPr sz="1300">
                <a:latin typeface="Arial" charset="0"/>
              </a:defRPr>
            </a:lvl1pPr>
          </a:lstStyle>
          <a:p>
            <a:fld id="{A57C7D74-1AA1-4CD7-9B75-F3B07F403780}" type="slidenum">
              <a:rPr lang="ko-KR" altLang="en-US"/>
              <a:pPr/>
              <a:t>‹#›</a:t>
            </a:fld>
            <a:endParaRPr lang="en-US" altLang="ko-K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defTabSz="990600" latinLnBrk="0">
              <a:defRPr sz="1300" b="0"/>
            </a:lvl1pPr>
          </a:lstStyle>
          <a:p>
            <a:r>
              <a:rPr lang="en-US" altLang="ko-KR"/>
              <a:t>MGB 2003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defTabSz="990600" latinLnBrk="0">
              <a:defRPr sz="1300" b="0"/>
            </a:lvl1pPr>
          </a:lstStyle>
          <a:p>
            <a:endParaRPr lang="en-US" altLang="ko-KR"/>
          </a:p>
        </p:txBody>
      </p:sp>
      <p:sp>
        <p:nvSpPr>
          <p:cNvPr id="1536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0600" y="768350"/>
            <a:ext cx="5118100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97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860925"/>
            <a:ext cx="5680075" cy="4605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 noProof="0" smtClean="0"/>
              <a:t>Click to edit Master text styles</a:t>
            </a:r>
          </a:p>
          <a:p>
            <a:pPr lvl="1"/>
            <a:r>
              <a:rPr lang="en-US" altLang="ko-KR" noProof="0" smtClean="0"/>
              <a:t>Second level</a:t>
            </a:r>
          </a:p>
          <a:p>
            <a:pPr lvl="2"/>
            <a:r>
              <a:rPr lang="en-US" altLang="ko-KR" noProof="0" smtClean="0"/>
              <a:t>Third level</a:t>
            </a:r>
          </a:p>
          <a:p>
            <a:pPr lvl="3"/>
            <a:r>
              <a:rPr lang="en-US" altLang="ko-KR" noProof="0" smtClean="0"/>
              <a:t>Fourth level</a:t>
            </a:r>
          </a:p>
          <a:p>
            <a:pPr lvl="4"/>
            <a:r>
              <a:rPr lang="en-US" altLang="ko-KR" noProof="0" smtClean="0"/>
              <a:t>Fifth level</a:t>
            </a:r>
          </a:p>
        </p:txBody>
      </p:sp>
      <p:sp>
        <p:nvSpPr>
          <p:cNvPr id="297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840913"/>
            <a:ext cx="5867400" cy="392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defTabSz="990600" eaLnBrk="0" latinLnBrk="0" hangingPunct="0">
              <a:defRPr sz="900" b="0">
                <a:cs typeface="Arial" charset="0"/>
              </a:defRPr>
            </a:lvl1pPr>
          </a:lstStyle>
          <a:p>
            <a:r>
              <a:rPr lang="en-US" altLang="ko-KR"/>
              <a:t>© 2003 Microsoft Corporation. All rights reserved.</a:t>
            </a:r>
          </a:p>
          <a:p>
            <a:r>
              <a:rPr lang="en-US" altLang="ko-KR"/>
              <a:t>This presentation is for informational purposes only. Microsoft makes no warranties, express or implied, in this summary.</a:t>
            </a:r>
            <a:endParaRPr lang="en-US" altLang="ko-KR" sz="1300"/>
          </a:p>
        </p:txBody>
      </p:sp>
      <p:sp>
        <p:nvSpPr>
          <p:cNvPr id="297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780088" y="9721850"/>
            <a:ext cx="131762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defTabSz="990600" latinLnBrk="0">
              <a:defRPr sz="1300" b="0"/>
            </a:lvl1pPr>
          </a:lstStyle>
          <a:p>
            <a:fld id="{C37CCB5E-D3DB-4C6A-B1F8-998E478A7F54}" type="slidenum">
              <a:rPr lang="ko-KR" altLang="en-US"/>
              <a:pPr/>
              <a:t>‹#›</a:t>
            </a:fld>
            <a:endParaRPr lang="en-US" altLang="ko-K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dt="0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charset="-127"/>
        <a:ea typeface="굴림" charset="-127"/>
        <a:cs typeface="+mn-cs"/>
      </a:defRPr>
    </a:lvl1pPr>
    <a:lvl2pPr marL="233363" indent="9525" algn="l" rtl="0" eaLnBrk="0" fontAlgn="base" latinLnBrk="1" hangingPunct="0">
      <a:spcBef>
        <a:spcPct val="30000"/>
      </a:spcBef>
      <a:spcAft>
        <a:spcPct val="0"/>
      </a:spcAft>
      <a:buChar char="•"/>
      <a:defRPr kumimoji="1" sz="1000" kern="1200">
        <a:solidFill>
          <a:schemeClr val="tx1"/>
        </a:solidFill>
        <a:latin typeface="굴림" charset="-127"/>
        <a:ea typeface="굴림" charset="-127"/>
        <a:cs typeface="+mn-cs"/>
      </a:defRPr>
    </a:lvl2pPr>
    <a:lvl3pPr marL="457200" indent="-9525" algn="l" rtl="0" eaLnBrk="0" fontAlgn="base" latinLnBrk="1" hangingPunct="0">
      <a:spcBef>
        <a:spcPct val="30000"/>
      </a:spcBef>
      <a:spcAft>
        <a:spcPct val="0"/>
      </a:spcAft>
      <a:buChar char="•"/>
      <a:defRPr kumimoji="1" sz="900" kern="1200">
        <a:solidFill>
          <a:schemeClr val="tx1"/>
        </a:solidFill>
        <a:latin typeface="굴림" charset="-127"/>
        <a:ea typeface="굴림" charset="-127"/>
        <a:cs typeface="+mn-cs"/>
      </a:defRPr>
    </a:lvl3pPr>
    <a:lvl4pPr marL="681038" algn="l" rtl="0" eaLnBrk="0" fontAlgn="base" latinLnBrk="1" hangingPunct="0">
      <a:spcBef>
        <a:spcPct val="30000"/>
      </a:spcBef>
      <a:spcAft>
        <a:spcPct val="0"/>
      </a:spcAft>
      <a:buChar char="•"/>
      <a:defRPr kumimoji="1" sz="900" kern="1200">
        <a:solidFill>
          <a:schemeClr val="tx1"/>
        </a:solidFill>
        <a:latin typeface="굴림" charset="-127"/>
        <a:ea typeface="굴림" charset="-127"/>
        <a:cs typeface="+mn-cs"/>
      </a:defRPr>
    </a:lvl4pPr>
    <a:lvl5pPr marL="904875" algn="l" rtl="0" eaLnBrk="0" fontAlgn="base" latinLnBrk="1" hangingPunct="0">
      <a:spcBef>
        <a:spcPct val="30000"/>
      </a:spcBef>
      <a:spcAft>
        <a:spcPct val="0"/>
      </a:spcAft>
      <a:buChar char="•"/>
      <a:defRPr kumimoji="1" sz="900" kern="1200">
        <a:solidFill>
          <a:schemeClr val="tx1"/>
        </a:solidFill>
        <a:latin typeface="굴림" charset="-127"/>
        <a:ea typeface="굴림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altLang="ko-KR" smtClean="0"/>
              <a:t>MGB 2003</a:t>
            </a:r>
            <a:endParaRPr lang="en-US" altLang="ko-KR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© 2003 Microsoft Corporation. All rights reserved.</a:t>
            </a:r>
          </a:p>
          <a:p>
            <a:r>
              <a:rPr lang="en-US" altLang="ko-KR" smtClean="0"/>
              <a:t>This presentation is for informational purposes only. Microsoft makes no warranties, express or implied, in this summary.</a:t>
            </a:r>
            <a:endParaRPr lang="en-US" altLang="ko-KR" sz="130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CCB5E-D3DB-4C6A-B1F8-998E478A7F54}" type="slidenum">
              <a:rPr lang="ko-KR" altLang="en-US" smtClean="0"/>
              <a:pPr/>
              <a:t>1</a:t>
            </a:fld>
            <a:endParaRPr lang="en-US" altLang="ko-K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 bwMode="ltGray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84175" y="1417638"/>
            <a:ext cx="7772400" cy="695325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en-US" altLang="ko-KR"/>
              <a:t>Click to edit Master title style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84175" y="4445000"/>
            <a:ext cx="7861300" cy="530225"/>
          </a:xfrm>
        </p:spPr>
        <p:txBody>
          <a:bodyPr anchor="ctr"/>
          <a:lstStyle>
            <a:lvl1pPr marL="0" indent="0">
              <a:spcBef>
                <a:spcPct val="0"/>
              </a:spcBef>
              <a:buFont typeface="Wingdings" pitchFamily="2" charset="2"/>
              <a:buNone/>
              <a:defRPr sz="3200">
                <a:solidFill>
                  <a:schemeClr val="accent1"/>
                </a:solidFill>
              </a:defRPr>
            </a:lvl1pPr>
          </a:lstStyle>
          <a:p>
            <a:r>
              <a:rPr lang="en-US" altLang="ko-KR"/>
              <a:t>Click to edit Master subtitle style</a:t>
            </a:r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77025" y="228600"/>
            <a:ext cx="2097088" cy="3092450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381000" y="228600"/>
            <a:ext cx="6143625" cy="3092450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제목 및 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8393113" cy="750888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표 개체 틀 2"/>
          <p:cNvSpPr>
            <a:spLocks noGrp="1"/>
          </p:cNvSpPr>
          <p:nvPr>
            <p:ph type="tbl" idx="1"/>
          </p:nvPr>
        </p:nvSpPr>
        <p:spPr>
          <a:xfrm>
            <a:off x="381000" y="1416050"/>
            <a:ext cx="8388350" cy="1905000"/>
          </a:xfrm>
        </p:spPr>
        <p:txBody>
          <a:bodyPr/>
          <a:lstStyle/>
          <a:p>
            <a:pPr lvl="0"/>
            <a:endParaRPr lang="ko-KR" altLang="en-US" noProof="0"/>
          </a:p>
        </p:txBody>
      </p:sp>
    </p:spTree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제목, 텍스트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8393113" cy="750888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half" idx="1"/>
          </p:nvPr>
        </p:nvSpPr>
        <p:spPr>
          <a:xfrm>
            <a:off x="381000" y="1416050"/>
            <a:ext cx="4117975" cy="190500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51375" y="1416050"/>
            <a:ext cx="4117975" cy="190500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381000" y="1416050"/>
            <a:ext cx="4117975" cy="1905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51375" y="1416050"/>
            <a:ext cx="4117975" cy="1905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5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81000" y="228600"/>
            <a:ext cx="8393113" cy="750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ko-KR" smtClean="0"/>
              <a:t>Click to edit Title Slide</a:t>
            </a:r>
          </a:p>
        </p:txBody>
      </p:sp>
      <p:sp>
        <p:nvSpPr>
          <p:cNvPr id="1032" name="Rectangle 8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1416050"/>
            <a:ext cx="8388350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62" r:id="rId1"/>
    <p:sldLayoutId id="2147483661" r:id="rId2"/>
    <p:sldLayoutId id="2147483660" r:id="rId3"/>
    <p:sldLayoutId id="2147483659" r:id="rId4"/>
    <p:sldLayoutId id="2147483658" r:id="rId5"/>
    <p:sldLayoutId id="2147483657" r:id="rId6"/>
    <p:sldLayoutId id="2147483656" r:id="rId7"/>
    <p:sldLayoutId id="2147483655" r:id="rId8"/>
    <p:sldLayoutId id="2147483654" r:id="rId9"/>
    <p:sldLayoutId id="2147483653" r:id="rId10"/>
    <p:sldLayoutId id="2147483652" r:id="rId11"/>
    <p:sldLayoutId id="2147483651" r:id="rId12"/>
    <p:sldLayoutId id="2147483650" r:id="rId13"/>
  </p:sldLayoutIdLst>
  <p:transition/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8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8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Franklin Gothic Medium" pitchFamily="34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8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Franklin Gothic Medium" pitchFamily="34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8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Franklin Gothic Medium" pitchFamily="34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8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Franklin Gothic Medium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8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Franklin Gothic Medium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8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Franklin Gothic Medium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8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Franklin Gothic Medium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8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Franklin Gothic Medium" pitchFamily="34" charset="0"/>
        </a:defRPr>
      </a:lvl9pPr>
    </p:titleStyle>
    <p:bodyStyle>
      <a:lvl1pPr marL="460375" indent="-460375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Clr>
          <a:schemeClr val="tx2"/>
        </a:buClr>
        <a:buFont typeface="Wingdings" pitchFamily="2" charset="2"/>
        <a:buChar char="§"/>
        <a:defRPr sz="28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</a:defRPr>
      </a:lvl1pPr>
      <a:lvl2pPr marL="855663" indent="-39370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Clr>
          <a:schemeClr val="tx2"/>
        </a:buClr>
        <a:buFont typeface="Wingdings" pitchFamily="2" charset="2"/>
        <a:buChar char="§"/>
        <a:defRPr sz="24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2pPr>
      <a:lvl3pPr marL="1258888" indent="-401638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Clr>
          <a:schemeClr val="tx2"/>
        </a:buClr>
        <a:buFont typeface="Wingdings" pitchFamily="2" charset="2"/>
        <a:buChar char="§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3pPr>
      <a:lvl4pPr marL="1595438" indent="-334963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Clr>
          <a:schemeClr val="tx2"/>
        </a:buClr>
        <a:buFont typeface="Wingdings" pitchFamily="2" charset="2"/>
        <a:buChar char="§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4pPr>
      <a:lvl5pPr marL="1909763" indent="-300038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Clr>
          <a:schemeClr val="tx2"/>
        </a:buClr>
        <a:buFont typeface="Wingdings" pitchFamily="2" charset="2"/>
        <a:buChar char="§"/>
        <a:defRPr sz="16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5pPr>
      <a:lvl6pPr marL="2366963" indent="-300038" algn="l" rtl="0" fontAlgn="base">
        <a:lnSpc>
          <a:spcPct val="90000"/>
        </a:lnSpc>
        <a:spcBef>
          <a:spcPct val="30000"/>
        </a:spcBef>
        <a:spcAft>
          <a:spcPct val="0"/>
        </a:spcAft>
        <a:buClr>
          <a:schemeClr val="tx2"/>
        </a:buClr>
        <a:buFont typeface="Wingdings" pitchFamily="2" charset="2"/>
        <a:buChar char="§"/>
        <a:defRPr sz="16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6pPr>
      <a:lvl7pPr marL="2824163" indent="-300038" algn="l" rtl="0" fontAlgn="base">
        <a:lnSpc>
          <a:spcPct val="90000"/>
        </a:lnSpc>
        <a:spcBef>
          <a:spcPct val="30000"/>
        </a:spcBef>
        <a:spcAft>
          <a:spcPct val="0"/>
        </a:spcAft>
        <a:buClr>
          <a:schemeClr val="tx2"/>
        </a:buClr>
        <a:buFont typeface="Wingdings" pitchFamily="2" charset="2"/>
        <a:buChar char="§"/>
        <a:defRPr sz="16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7pPr>
      <a:lvl8pPr marL="3281363" indent="-300038" algn="l" rtl="0" fontAlgn="base">
        <a:lnSpc>
          <a:spcPct val="90000"/>
        </a:lnSpc>
        <a:spcBef>
          <a:spcPct val="30000"/>
        </a:spcBef>
        <a:spcAft>
          <a:spcPct val="0"/>
        </a:spcAft>
        <a:buClr>
          <a:schemeClr val="tx2"/>
        </a:buClr>
        <a:buFont typeface="Wingdings" pitchFamily="2" charset="2"/>
        <a:buChar char="§"/>
        <a:defRPr sz="16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8pPr>
      <a:lvl9pPr marL="3738563" indent="-300038" algn="l" rtl="0" fontAlgn="base">
        <a:lnSpc>
          <a:spcPct val="90000"/>
        </a:lnSpc>
        <a:spcBef>
          <a:spcPct val="30000"/>
        </a:spcBef>
        <a:spcAft>
          <a:spcPct val="0"/>
        </a:spcAft>
        <a:buClr>
          <a:schemeClr val="tx2"/>
        </a:buClr>
        <a:buFont typeface="Wingdings" pitchFamily="2" charset="2"/>
        <a:buChar char="§"/>
        <a:defRPr sz="16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%22C:/Program%20Files/GRETECH/GomPlayer/GOM.exe%22%20%22&#46041;&#50689;&#49345;/SoulHunt%20&#50724;&#50684;&#46108;%20&#54868;&#50896;%20&#44600;&#52286;&#44592;.avi%22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%22C:/Program%20Files/GRETECH/GomPlayer/GOM.exe%22%20%22&#46041;&#50689;&#49345;/SoulHunt%202009-05-18%2012-49-59_&#48288;&#47336;&#49828;%20&#51204;&#53804;.avi%22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hyperlink" Target="%22C:/Program%20Files/GRETECH/GomPlayer/GOM.exe%22%20%22&#46041;&#50689;&#49345;/200905-SoulHunt%20(&#48512;&#48516;&#48169;&#50612;,%20&#50756;&#48317;&#48169;&#50612;).avi%22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84175" y="1089025"/>
            <a:ext cx="7772400" cy="1311128"/>
          </a:xfrm>
        </p:spPr>
        <p:txBody>
          <a:bodyPr/>
          <a:lstStyle/>
          <a:p>
            <a:pPr eaLnBrk="1" hangingPunct="1"/>
            <a:r>
              <a:rPr lang="ko-KR" altLang="en-US" dirty="0" err="1" smtClean="0">
                <a:latin typeface="맑은 고딕" pitchFamily="50" charset="-127"/>
                <a:ea typeface="맑은 고딕" pitchFamily="50" charset="-127"/>
              </a:rPr>
              <a:t>소울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dirty="0" err="1" smtClean="0">
                <a:latin typeface="맑은 고딕" pitchFamily="50" charset="-127"/>
                <a:ea typeface="맑은 고딕" pitchFamily="50" charset="-127"/>
              </a:rPr>
              <a:t>헌트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2009/05/18</a:t>
            </a:r>
            <a:endParaRPr lang="ko-KR" altLang="en-US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84175" y="4446588"/>
            <a:ext cx="7861300" cy="535531"/>
          </a:xfrm>
        </p:spPr>
        <p:txBody>
          <a:bodyPr/>
          <a:lstStyle/>
          <a:p>
            <a:pPr algn="r" eaLnBrk="1" hangingPunct="1">
              <a:defRPr/>
            </a:pPr>
            <a:r>
              <a:rPr lang="en-US" altLang="ko-KR" dirty="0" smtClean="0">
                <a:ea typeface="굴림" charset="-127"/>
              </a:rPr>
              <a:t>MAIET Entertainment</a:t>
            </a:r>
            <a:endParaRPr lang="ko-KR" altLang="ko-KR" dirty="0" smtClean="0">
              <a:ea typeface="굴림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Documents and Settings\zelinde\바탕 화면\5월브리핑\소울_09.05._그래픽\3D\티라니스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071602" y="-857280"/>
            <a:ext cx="14202827" cy="8858312"/>
          </a:xfrm>
          <a:prstGeom prst="rect">
            <a:avLst/>
          </a:prstGeom>
          <a:noFill/>
        </p:spPr>
      </p:pic>
      <p:sp>
        <p:nvSpPr>
          <p:cNvPr id="5" name="제목 5"/>
          <p:cNvSpPr txBox="1">
            <a:spLocks/>
          </p:cNvSpPr>
          <p:nvPr/>
        </p:nvSpPr>
        <p:spPr>
          <a:xfrm>
            <a:off x="0" y="0"/>
            <a:ext cx="8393113" cy="480131"/>
          </a:xfrm>
          <a:prstGeom prst="rect">
            <a:avLst/>
          </a:prstGeom>
        </p:spPr>
        <p:txBody>
          <a:bodyPr/>
          <a:lstStyle/>
          <a:p>
            <a:pPr lvl="0" eaLnBrk="0" latinLnBrk="0" hangingPunct="0">
              <a:lnSpc>
                <a:spcPct val="90000"/>
              </a:lnSpc>
            </a:pPr>
            <a:r>
              <a:rPr kumimoji="0" lang="ko-KR" altLang="en-US" sz="28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맑은 고딕" pitchFamily="50" charset="-127"/>
                <a:ea typeface="맑은 고딕" pitchFamily="50" charset="-127"/>
                <a:cs typeface="+mj-cs"/>
              </a:rPr>
              <a:t>티라니스</a:t>
            </a:r>
            <a:endParaRPr kumimoji="0" lang="ko-KR" altLang="en-US" sz="2800" b="0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맑은 고딕" pitchFamily="50" charset="-127"/>
              <a:ea typeface="맑은 고딕" pitchFamily="50" charset="-127"/>
              <a:cs typeface="+mj-cs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5"/>
          <p:cNvSpPr txBox="1">
            <a:spLocks/>
          </p:cNvSpPr>
          <p:nvPr/>
        </p:nvSpPr>
        <p:spPr>
          <a:xfrm>
            <a:off x="0" y="0"/>
            <a:ext cx="8393113" cy="480131"/>
          </a:xfrm>
          <a:prstGeom prst="rect">
            <a:avLst/>
          </a:prstGeom>
        </p:spPr>
        <p:txBody>
          <a:bodyPr/>
          <a:lstStyle/>
          <a:p>
            <a:pPr lvl="0" eaLnBrk="0" latinLnBrk="0" hangingPunct="0">
              <a:lnSpc>
                <a:spcPct val="90000"/>
              </a:lnSpc>
            </a:pPr>
            <a:r>
              <a:rPr kumimoji="0" lang="ko-KR" altLang="en-US" sz="28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맑은 고딕" pitchFamily="50" charset="-127"/>
                <a:ea typeface="맑은 고딕" pitchFamily="50" charset="-127"/>
                <a:cs typeface="+mj-cs"/>
              </a:rPr>
              <a:t>우르크</a:t>
            </a:r>
            <a:endParaRPr kumimoji="0" lang="ko-KR" altLang="en-US" sz="2800" b="0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맑은 고딕" pitchFamily="50" charset="-127"/>
              <a:ea typeface="맑은 고딕" pitchFamily="50" charset="-127"/>
              <a:cs typeface="+mj-cs"/>
            </a:endParaRPr>
          </a:p>
        </p:txBody>
      </p:sp>
      <p:pic>
        <p:nvPicPr>
          <p:cNvPr id="8194" name="Picture 2" descr="C:\Documents and Settings\zelinde\바탕 화면\5월브리핑\소울_09.05._그래픽\3D\우르크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45455" y="1214422"/>
            <a:ext cx="9189455" cy="4949133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5"/>
          <p:cNvSpPr txBox="1">
            <a:spLocks/>
          </p:cNvSpPr>
          <p:nvPr/>
        </p:nvSpPr>
        <p:spPr>
          <a:xfrm>
            <a:off x="0" y="0"/>
            <a:ext cx="8393113" cy="480131"/>
          </a:xfrm>
          <a:prstGeom prst="rect">
            <a:avLst/>
          </a:prstGeom>
        </p:spPr>
        <p:txBody>
          <a:bodyPr/>
          <a:lstStyle/>
          <a:p>
            <a:pPr lvl="0" eaLnBrk="0" latinLnBrk="0" hangingPunct="0">
              <a:lnSpc>
                <a:spcPct val="90000"/>
              </a:lnSpc>
            </a:pPr>
            <a:r>
              <a:rPr kumimoji="0" lang="ko-KR" altLang="en-US" sz="28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맑은 고딕" pitchFamily="50" charset="-127"/>
                <a:ea typeface="맑은 고딕" pitchFamily="50" charset="-127"/>
                <a:cs typeface="+mj-cs"/>
              </a:rPr>
              <a:t>병정게</a:t>
            </a:r>
            <a:endParaRPr kumimoji="0" lang="ko-KR" altLang="en-US" sz="2800" b="0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맑은 고딕" pitchFamily="50" charset="-127"/>
              <a:ea typeface="맑은 고딕" pitchFamily="50" charset="-127"/>
              <a:cs typeface="+mj-cs"/>
            </a:endParaRPr>
          </a:p>
        </p:txBody>
      </p:sp>
      <p:pic>
        <p:nvPicPr>
          <p:cNvPr id="17410" name="Picture 2" descr="C:\Documents and Settings\zelinde\바탕 화면\5월브리핑\소울_09.05._그래픽\3D\병정게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357298"/>
            <a:ext cx="9187780" cy="4520505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C:\Documents and Settings\zelinde\바탕 화면\5월브리핑\소울_09.05._그래픽\3D\새끼거미1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28662" y="84164"/>
            <a:ext cx="7286644" cy="6773836"/>
          </a:xfrm>
          <a:prstGeom prst="rect">
            <a:avLst/>
          </a:prstGeom>
          <a:noFill/>
        </p:spPr>
      </p:pic>
      <p:sp>
        <p:nvSpPr>
          <p:cNvPr id="5" name="제목 5"/>
          <p:cNvSpPr txBox="1">
            <a:spLocks/>
          </p:cNvSpPr>
          <p:nvPr/>
        </p:nvSpPr>
        <p:spPr>
          <a:xfrm>
            <a:off x="0" y="0"/>
            <a:ext cx="8393113" cy="480131"/>
          </a:xfrm>
          <a:prstGeom prst="rect">
            <a:avLst/>
          </a:prstGeom>
        </p:spPr>
        <p:txBody>
          <a:bodyPr/>
          <a:lstStyle/>
          <a:p>
            <a:pPr lvl="0" eaLnBrk="0" latinLnBrk="0" hangingPunct="0">
              <a:lnSpc>
                <a:spcPct val="90000"/>
              </a:lnSpc>
            </a:pPr>
            <a:r>
              <a:rPr kumimoji="0" lang="ko-KR" alt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맑은 고딕" pitchFamily="50" charset="-127"/>
                <a:ea typeface="맑은 고딕" pitchFamily="50" charset="-127"/>
                <a:cs typeface="+mj-cs"/>
              </a:rPr>
              <a:t>새끼거미</a:t>
            </a:r>
            <a:endParaRPr kumimoji="0" lang="ko-KR" altLang="en-US" sz="2800" b="0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맑은 고딕" pitchFamily="50" charset="-127"/>
              <a:ea typeface="맑은 고딕" pitchFamily="50" charset="-127"/>
              <a:cs typeface="+mj-cs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C:\Documents and Settings\zelinde\바탕 화면\5월브리핑\소울_09.05._그래픽\3D\새끼거미2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57224" y="0"/>
            <a:ext cx="7620001" cy="6858000"/>
          </a:xfrm>
          <a:prstGeom prst="rect">
            <a:avLst/>
          </a:prstGeom>
          <a:noFill/>
        </p:spPr>
      </p:pic>
      <p:sp>
        <p:nvSpPr>
          <p:cNvPr id="5" name="제목 5"/>
          <p:cNvSpPr txBox="1">
            <a:spLocks/>
          </p:cNvSpPr>
          <p:nvPr/>
        </p:nvSpPr>
        <p:spPr>
          <a:xfrm>
            <a:off x="0" y="0"/>
            <a:ext cx="8393113" cy="480131"/>
          </a:xfrm>
          <a:prstGeom prst="rect">
            <a:avLst/>
          </a:prstGeom>
        </p:spPr>
        <p:txBody>
          <a:bodyPr/>
          <a:lstStyle/>
          <a:p>
            <a:pPr lvl="0" eaLnBrk="0" latinLnBrk="0" hangingPunct="0">
              <a:lnSpc>
                <a:spcPct val="90000"/>
              </a:lnSpc>
            </a:pPr>
            <a:r>
              <a:rPr kumimoji="0" lang="ko-KR" alt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맑은 고딕" pitchFamily="50" charset="-127"/>
                <a:ea typeface="맑은 고딕" pitchFamily="50" charset="-127"/>
                <a:cs typeface="+mj-cs"/>
              </a:rPr>
              <a:t>새끼거미</a:t>
            </a:r>
            <a:endParaRPr kumimoji="0" lang="ko-KR" altLang="en-US" sz="2800" b="0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맑은 고딕" pitchFamily="50" charset="-127"/>
              <a:ea typeface="맑은 고딕" pitchFamily="50" charset="-127"/>
              <a:cs typeface="+mj-cs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C:\Documents and Settings\zelinde\바탕 화면\5월브리핑\소울_09.05._그래픽\3D\실내_연금술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-1"/>
            <a:ext cx="9144000" cy="6857999"/>
          </a:xfrm>
          <a:prstGeom prst="rect">
            <a:avLst/>
          </a:prstGeom>
          <a:noFill/>
        </p:spPr>
      </p:pic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0" y="0"/>
            <a:ext cx="8393113" cy="480131"/>
          </a:xfrm>
        </p:spPr>
        <p:txBody>
          <a:bodyPr/>
          <a:lstStyle/>
          <a:p>
            <a:r>
              <a:rPr lang="ko-KR" altLang="en-US" sz="2800" dirty="0" smtClean="0">
                <a:latin typeface="맑은 고딕" pitchFamily="50" charset="-127"/>
                <a:ea typeface="맑은 고딕" pitchFamily="50" charset="-127"/>
              </a:rPr>
              <a:t>연금술 실내</a:t>
            </a:r>
            <a:endParaRPr lang="ko-KR" altLang="en-US" sz="2800" dirty="0"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C:\Documents and Settings\zelinde\바탕 화면\5월브리핑\소울_09.05._그래픽\3D\실내_재봉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2" cy="6858000"/>
          </a:xfrm>
          <a:prstGeom prst="rect">
            <a:avLst/>
          </a:prstGeom>
          <a:noFill/>
        </p:spPr>
      </p:pic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0" y="0"/>
            <a:ext cx="8393113" cy="480131"/>
          </a:xfrm>
        </p:spPr>
        <p:txBody>
          <a:bodyPr/>
          <a:lstStyle/>
          <a:p>
            <a:r>
              <a:rPr lang="ko-KR" altLang="en-US" sz="2800" dirty="0" smtClean="0">
                <a:latin typeface="맑은 고딕" pitchFamily="50" charset="-127"/>
                <a:ea typeface="맑은 고딕" pitchFamily="50" charset="-127"/>
              </a:rPr>
              <a:t>재봉 실내</a:t>
            </a:r>
            <a:endParaRPr lang="ko-KR" altLang="en-US" sz="2800" dirty="0"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C:\Documents and Settings\zelinde\바탕 화면\5월브리핑\소울_09.05._그래픽\3D\경비대숙소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-1"/>
            <a:ext cx="9144000" cy="6857999"/>
          </a:xfrm>
          <a:prstGeom prst="rect">
            <a:avLst/>
          </a:prstGeom>
          <a:noFill/>
        </p:spPr>
      </p:pic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0" y="0"/>
            <a:ext cx="8393113" cy="480131"/>
          </a:xfrm>
        </p:spPr>
        <p:txBody>
          <a:bodyPr/>
          <a:lstStyle/>
          <a:p>
            <a:r>
              <a:rPr lang="ko-KR" altLang="en-US" sz="2800" dirty="0" smtClean="0">
                <a:latin typeface="맑은 고딕" pitchFamily="50" charset="-127"/>
                <a:ea typeface="맑은 고딕" pitchFamily="50" charset="-127"/>
              </a:rPr>
              <a:t>경비대 숙소</a:t>
            </a:r>
            <a:endParaRPr lang="ko-KR" altLang="en-US" sz="2800" dirty="0"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C:\Documents and Settings\zelinde\바탕 화면\5월브리핑\소울_09.05._그래픽\3D\모험가상점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0" y="0"/>
            <a:ext cx="8393113" cy="480131"/>
          </a:xfrm>
        </p:spPr>
        <p:txBody>
          <a:bodyPr/>
          <a:lstStyle/>
          <a:p>
            <a:r>
              <a:rPr lang="ko-KR" altLang="en-US" sz="2800" dirty="0" smtClean="0">
                <a:latin typeface="맑은 고딕" pitchFamily="50" charset="-127"/>
                <a:ea typeface="맑은 고딕" pitchFamily="50" charset="-127"/>
              </a:rPr>
              <a:t>모험가 상점</a:t>
            </a:r>
            <a:endParaRPr lang="ko-KR" altLang="en-US" sz="2800" dirty="0"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C:\Documents and Settings\zelinde\바탕 화면\5월브리핑\소울_09.05._그래픽\3D\트레이너_무기,방어구제작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-1"/>
            <a:ext cx="9144000" cy="6857999"/>
          </a:xfrm>
          <a:prstGeom prst="rect">
            <a:avLst/>
          </a:prstGeom>
          <a:noFill/>
        </p:spPr>
      </p:pic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0" y="0"/>
            <a:ext cx="8393113" cy="480131"/>
          </a:xfrm>
        </p:spPr>
        <p:txBody>
          <a:bodyPr/>
          <a:lstStyle/>
          <a:p>
            <a:r>
              <a:rPr lang="ko-KR" altLang="en-US" sz="2800" dirty="0" smtClean="0">
                <a:latin typeface="맑은 고딕" pitchFamily="50" charset="-127"/>
                <a:ea typeface="맑은 고딕" pitchFamily="50" charset="-127"/>
              </a:rPr>
              <a:t>무기</a:t>
            </a:r>
            <a:r>
              <a:rPr lang="en-US" altLang="ko-KR" sz="28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2800" dirty="0" err="1" smtClean="0">
                <a:latin typeface="맑은 고딕" pitchFamily="50" charset="-127"/>
                <a:ea typeface="맑은 고딕" pitchFamily="50" charset="-127"/>
              </a:rPr>
              <a:t>방어구</a:t>
            </a:r>
            <a:r>
              <a:rPr lang="ko-KR" altLang="en-US" sz="2800" dirty="0" smtClean="0">
                <a:latin typeface="맑은 고딕" pitchFamily="50" charset="-127"/>
                <a:ea typeface="맑은 고딕" pitchFamily="50" charset="-127"/>
              </a:rPr>
              <a:t> 제작소</a:t>
            </a:r>
            <a:endParaRPr lang="ko-KR" altLang="en-US" sz="2800" dirty="0"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>
          <a:xfrm>
            <a:off x="722313" y="2906713"/>
            <a:ext cx="7772400" cy="923330"/>
          </a:xfrm>
        </p:spPr>
        <p:txBody>
          <a:bodyPr/>
          <a:lstStyle/>
          <a:p>
            <a:pPr eaLnBrk="1" hangingPunct="1">
              <a:defRPr/>
            </a:pPr>
            <a:r>
              <a:rPr lang="ko-KR" altLang="en-US" sz="6000" dirty="0" err="1" smtClean="0">
                <a:latin typeface="맑은 고딕" pitchFamily="50" charset="-127"/>
                <a:ea typeface="맑은 고딕" pitchFamily="50" charset="-127"/>
              </a:rPr>
              <a:t>컨셉</a:t>
            </a:r>
            <a:endParaRPr lang="ko-KR" altLang="en-US" sz="6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idx="1"/>
          </p:nvPr>
        </p:nvSpPr>
        <p:spPr>
          <a:xfrm>
            <a:off x="722313" y="3656806"/>
            <a:ext cx="7772400" cy="1500187"/>
          </a:xfrm>
        </p:spPr>
        <p:txBody>
          <a:bodyPr/>
          <a:lstStyle/>
          <a:p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C:\Documents and Settings\zelinde\바탕 화면\5월브리핑\소울_09.05._그래픽\3D\리오드지형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7658002"/>
          </a:xfrm>
          <a:prstGeom prst="rect">
            <a:avLst/>
          </a:prstGeom>
          <a:noFill/>
        </p:spPr>
      </p:pic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0" y="0"/>
            <a:ext cx="8393113" cy="480131"/>
          </a:xfrm>
        </p:spPr>
        <p:txBody>
          <a:bodyPr/>
          <a:lstStyle/>
          <a:p>
            <a:r>
              <a:rPr lang="ko-KR" altLang="en-US" sz="2800" dirty="0" err="1" smtClean="0">
                <a:latin typeface="맑은 고딕" pitchFamily="50" charset="-127"/>
                <a:ea typeface="맑은 고딕" pitchFamily="50" charset="-127"/>
              </a:rPr>
              <a:t>리오드</a:t>
            </a:r>
            <a:r>
              <a:rPr lang="ko-KR" altLang="en-US" sz="2800" dirty="0" smtClean="0">
                <a:latin typeface="맑은 고딕" pitchFamily="50" charset="-127"/>
                <a:ea typeface="맑은 고딕" pitchFamily="50" charset="-127"/>
              </a:rPr>
              <a:t> 지형</a:t>
            </a:r>
            <a:endParaRPr lang="ko-KR" altLang="en-US" sz="2800" dirty="0"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>
          <a:xfrm>
            <a:off x="722313" y="2906713"/>
            <a:ext cx="7772400" cy="923330"/>
          </a:xfrm>
        </p:spPr>
        <p:txBody>
          <a:bodyPr/>
          <a:lstStyle/>
          <a:p>
            <a:pPr eaLnBrk="1" hangingPunct="1">
              <a:defRPr/>
            </a:pPr>
            <a:r>
              <a:rPr lang="ko-KR" altLang="en-US" sz="6000" dirty="0" smtClean="0">
                <a:latin typeface="맑은 고딕" pitchFamily="50" charset="-127"/>
                <a:ea typeface="맑은 고딕" pitchFamily="50" charset="-127"/>
              </a:rPr>
              <a:t>기획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idx="1"/>
          </p:nvPr>
        </p:nvSpPr>
        <p:spPr>
          <a:xfrm>
            <a:off x="722313" y="3656806"/>
            <a:ext cx="7772400" cy="1500187"/>
          </a:xfrm>
        </p:spPr>
        <p:txBody>
          <a:bodyPr/>
          <a:lstStyle/>
          <a:p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기획 및 </a:t>
            </a:r>
            <a:r>
              <a:rPr lang="ko-KR" altLang="en-US" dirty="0" err="1" smtClean="0"/>
              <a:t>컨텐츠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81000" y="1416050"/>
            <a:ext cx="8388350" cy="2419124"/>
          </a:xfrm>
        </p:spPr>
        <p:txBody>
          <a:bodyPr/>
          <a:lstStyle/>
          <a:p>
            <a:r>
              <a:rPr lang="ko-KR" altLang="en-US" dirty="0" smtClean="0"/>
              <a:t>인터페이스 기획 완료</a:t>
            </a:r>
            <a:endParaRPr lang="en-US" altLang="ko-KR" dirty="0" smtClean="0"/>
          </a:p>
          <a:p>
            <a:r>
              <a:rPr lang="ko-KR" altLang="en-US" dirty="0" err="1" smtClean="0"/>
              <a:t>오우거</a:t>
            </a:r>
            <a:r>
              <a:rPr lang="en-US" altLang="ko-KR" dirty="0" smtClean="0"/>
              <a:t>, </a:t>
            </a:r>
            <a:r>
              <a:rPr lang="ko-KR" altLang="en-US" dirty="0" smtClean="0"/>
              <a:t>트롤 </a:t>
            </a:r>
            <a:r>
              <a:rPr lang="en-US" altLang="ko-KR" dirty="0" smtClean="0"/>
              <a:t>NPC</a:t>
            </a:r>
            <a:r>
              <a:rPr lang="ko-KR" altLang="en-US" dirty="0" smtClean="0"/>
              <a:t>의 배경 기획 완료</a:t>
            </a:r>
            <a:endParaRPr lang="en-US" altLang="ko-KR" dirty="0" smtClean="0"/>
          </a:p>
          <a:p>
            <a:r>
              <a:rPr lang="ko-KR" altLang="en-US" dirty="0" smtClean="0"/>
              <a:t>오염된 화원의 </a:t>
            </a:r>
            <a:r>
              <a:rPr lang="ko-KR" altLang="en-US" dirty="0" err="1" smtClean="0"/>
              <a:t>몹배치</a:t>
            </a:r>
            <a:r>
              <a:rPr lang="ko-KR" altLang="en-US" dirty="0" smtClean="0"/>
              <a:t> 완료</a:t>
            </a:r>
            <a:r>
              <a:rPr lang="en-US" altLang="ko-KR" dirty="0" smtClean="0"/>
              <a:t>(</a:t>
            </a:r>
            <a:r>
              <a:rPr lang="ko-KR" altLang="en-US" dirty="0" smtClean="0"/>
              <a:t>단</a:t>
            </a:r>
            <a:r>
              <a:rPr lang="en-US" altLang="ko-KR" dirty="0" smtClean="0"/>
              <a:t>, 2,3</a:t>
            </a:r>
            <a:r>
              <a:rPr lang="ko-KR" altLang="en-US" dirty="0" smtClean="0"/>
              <a:t>층은 </a:t>
            </a:r>
            <a:r>
              <a:rPr lang="ko-KR" altLang="en-US" dirty="0" err="1" smtClean="0"/>
              <a:t>길찾기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수정후</a:t>
            </a:r>
            <a:r>
              <a:rPr lang="ko-KR" altLang="en-US" dirty="0" smtClean="0"/>
              <a:t> 재배치</a:t>
            </a:r>
            <a:r>
              <a:rPr lang="en-US" altLang="ko-KR" dirty="0" smtClean="0"/>
              <a:t>)</a:t>
            </a:r>
          </a:p>
          <a:p>
            <a:endParaRPr lang="ko-KR" alt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0" y="0"/>
            <a:ext cx="8393113" cy="480131"/>
          </a:xfrm>
        </p:spPr>
        <p:txBody>
          <a:bodyPr/>
          <a:lstStyle/>
          <a:p>
            <a:r>
              <a:rPr lang="ko-KR" altLang="en-US" sz="2800" dirty="0" err="1" smtClean="0">
                <a:latin typeface="맑은 고딕" pitchFamily="50" charset="-127"/>
                <a:ea typeface="맑은 고딕" pitchFamily="50" charset="-127"/>
              </a:rPr>
              <a:t>캐릭터창</a:t>
            </a:r>
            <a:endParaRPr lang="ko-KR" altLang="en-US" sz="28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71736" y="214290"/>
            <a:ext cx="4071966" cy="66119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0" y="0"/>
            <a:ext cx="8393113" cy="480131"/>
          </a:xfrm>
        </p:spPr>
        <p:txBody>
          <a:bodyPr/>
          <a:lstStyle/>
          <a:p>
            <a:r>
              <a:rPr lang="ko-KR" altLang="en-US" sz="2800" dirty="0" smtClean="0">
                <a:latin typeface="맑은 고딕" pitchFamily="50" charset="-127"/>
                <a:ea typeface="맑은 고딕" pitchFamily="50" charset="-127"/>
              </a:rPr>
              <a:t>아이템 정보</a:t>
            </a:r>
            <a:endParaRPr lang="ko-KR" altLang="en-US" sz="28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00100" y="559586"/>
            <a:ext cx="7207310" cy="60126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0" y="0"/>
            <a:ext cx="8393113" cy="480131"/>
          </a:xfrm>
        </p:spPr>
        <p:txBody>
          <a:bodyPr/>
          <a:lstStyle/>
          <a:p>
            <a:r>
              <a:rPr lang="ko-KR" altLang="en-US" sz="2800" dirty="0" smtClean="0">
                <a:latin typeface="맑은 고딕" pitchFamily="50" charset="-127"/>
                <a:ea typeface="맑은 고딕" pitchFamily="50" charset="-127"/>
              </a:rPr>
              <a:t>타이틀 선택 창</a:t>
            </a:r>
            <a:endParaRPr lang="ko-KR" altLang="en-US" sz="28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85925" y="1171575"/>
            <a:ext cx="5772150" cy="4514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0" y="0"/>
            <a:ext cx="8393113" cy="480131"/>
          </a:xfrm>
        </p:spPr>
        <p:txBody>
          <a:bodyPr/>
          <a:lstStyle/>
          <a:p>
            <a:r>
              <a:rPr lang="ko-KR" altLang="en-US" sz="2800" dirty="0" err="1" smtClean="0">
                <a:latin typeface="맑은 고딕" pitchFamily="50" charset="-127"/>
                <a:ea typeface="맑은 고딕" pitchFamily="50" charset="-127"/>
              </a:rPr>
              <a:t>팩션</a:t>
            </a:r>
            <a:endParaRPr lang="ko-KR" altLang="en-US" sz="28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3108" y="142851"/>
            <a:ext cx="4143404" cy="67279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0" y="0"/>
            <a:ext cx="8393113" cy="480131"/>
          </a:xfrm>
        </p:spPr>
        <p:txBody>
          <a:bodyPr/>
          <a:lstStyle/>
          <a:p>
            <a:r>
              <a:rPr lang="ko-KR" altLang="en-US" sz="2800" dirty="0" smtClean="0">
                <a:latin typeface="맑은 고딕" pitchFamily="50" charset="-127"/>
                <a:ea typeface="맑은 고딕" pitchFamily="50" charset="-127"/>
              </a:rPr>
              <a:t>탤런트 창</a:t>
            </a:r>
            <a:endParaRPr lang="ko-KR" altLang="en-US" sz="28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5688" y="985842"/>
            <a:ext cx="9006906" cy="5443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0" y="0"/>
            <a:ext cx="8393113" cy="480131"/>
          </a:xfrm>
        </p:spPr>
        <p:txBody>
          <a:bodyPr/>
          <a:lstStyle/>
          <a:p>
            <a:r>
              <a:rPr lang="ko-KR" altLang="en-US" sz="2800" dirty="0" err="1" smtClean="0">
                <a:latin typeface="맑은 고딕" pitchFamily="50" charset="-127"/>
                <a:ea typeface="맑은 고딕" pitchFamily="50" charset="-127"/>
              </a:rPr>
              <a:t>퀘스트</a:t>
            </a:r>
            <a:r>
              <a:rPr lang="ko-KR" altLang="en-US" sz="2800" dirty="0" smtClean="0">
                <a:latin typeface="맑은 고딕" pitchFamily="50" charset="-127"/>
                <a:ea typeface="맑은 고딕" pitchFamily="50" charset="-127"/>
              </a:rPr>
              <a:t> 창</a:t>
            </a:r>
            <a:endParaRPr lang="ko-KR" altLang="en-US" sz="28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95438" y="904875"/>
            <a:ext cx="5953125" cy="5048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0" y="0"/>
            <a:ext cx="8393113" cy="480131"/>
          </a:xfrm>
        </p:spPr>
        <p:txBody>
          <a:bodyPr/>
          <a:lstStyle/>
          <a:p>
            <a:r>
              <a:rPr lang="ko-KR" altLang="en-US" sz="2800" dirty="0" smtClean="0">
                <a:latin typeface="맑은 고딕" pitchFamily="50" charset="-127"/>
                <a:ea typeface="맑은 고딕" pitchFamily="50" charset="-127"/>
              </a:rPr>
              <a:t>사회</a:t>
            </a:r>
            <a:r>
              <a:rPr lang="en-US" altLang="ko-KR" sz="2800" dirty="0" smtClean="0">
                <a:latin typeface="맑은 고딕" pitchFamily="50" charset="-127"/>
                <a:ea typeface="맑은 고딕" pitchFamily="50" charset="-127"/>
              </a:rPr>
              <a:t>(Social) </a:t>
            </a:r>
            <a:r>
              <a:rPr lang="ko-KR" altLang="en-US" sz="2800" dirty="0" smtClean="0">
                <a:latin typeface="맑은 고딕" pitchFamily="50" charset="-127"/>
                <a:ea typeface="맑은 고딕" pitchFamily="50" charset="-127"/>
              </a:rPr>
              <a:t>창</a:t>
            </a:r>
            <a:endParaRPr lang="ko-KR" altLang="en-US" sz="28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95438" y="642918"/>
            <a:ext cx="5953125" cy="5953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170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Documents and Settings\zelinde\바탕 화면\5월브리핑\소울_09.05._그래픽\컨셉\중갑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428660" y="480131"/>
            <a:ext cx="9962401" cy="5857892"/>
          </a:xfrm>
          <a:prstGeom prst="rect">
            <a:avLst/>
          </a:prstGeom>
          <a:noFill/>
        </p:spPr>
      </p:pic>
      <p:sp>
        <p:nvSpPr>
          <p:cNvPr id="5" name="제목 5"/>
          <p:cNvSpPr txBox="1">
            <a:spLocks/>
          </p:cNvSpPr>
          <p:nvPr/>
        </p:nvSpPr>
        <p:spPr>
          <a:xfrm>
            <a:off x="0" y="0"/>
            <a:ext cx="8393113" cy="480131"/>
          </a:xfrm>
          <a:prstGeom prst="rect">
            <a:avLst/>
          </a:prstGeom>
        </p:spPr>
        <p:txBody>
          <a:bodyPr/>
          <a:lstStyle/>
          <a:p>
            <a:pPr lvl="0" eaLnBrk="0" latinLnBrk="0" hangingPunct="0">
              <a:lnSpc>
                <a:spcPct val="90000"/>
              </a:lnSpc>
            </a:pPr>
            <a:r>
              <a:rPr kumimoji="0" lang="ko-KR" altLang="en-US" sz="28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맑은 고딕" pitchFamily="50" charset="-127"/>
                <a:ea typeface="맑은 고딕" pitchFamily="50" charset="-127"/>
                <a:cs typeface="+mj-cs"/>
              </a:rPr>
              <a:t>중갑</a:t>
            </a:r>
            <a:r>
              <a:rPr kumimoji="0" lang="ko-KR" alt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맑은 고딕" pitchFamily="50" charset="-127"/>
                <a:ea typeface="맑은 고딕" pitchFamily="50" charset="-127"/>
                <a:cs typeface="+mj-cs"/>
              </a:rPr>
              <a:t> 복장</a:t>
            </a:r>
            <a:endParaRPr kumimoji="0" lang="ko-KR" altLang="en-US" sz="2800" b="0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맑은 고딕" pitchFamily="50" charset="-127"/>
              <a:ea typeface="맑은 고딕" pitchFamily="50" charset="-127"/>
              <a:cs typeface="+mj-cs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0" y="0"/>
            <a:ext cx="8393113" cy="480131"/>
          </a:xfrm>
        </p:spPr>
        <p:txBody>
          <a:bodyPr/>
          <a:lstStyle/>
          <a:p>
            <a:r>
              <a:rPr lang="ko-KR" altLang="en-US" sz="2800" dirty="0" smtClean="0">
                <a:latin typeface="맑은 고딕" pitchFamily="50" charset="-127"/>
                <a:ea typeface="맑은 고딕" pitchFamily="50" charset="-127"/>
              </a:rPr>
              <a:t>상점</a:t>
            </a:r>
            <a:endParaRPr lang="ko-KR" altLang="en-US" sz="28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709385" y="480131"/>
            <a:ext cx="3924360" cy="63722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0" y="0"/>
            <a:ext cx="8393113" cy="480131"/>
          </a:xfrm>
        </p:spPr>
        <p:txBody>
          <a:bodyPr/>
          <a:lstStyle/>
          <a:p>
            <a:r>
              <a:rPr lang="ko-KR" altLang="en-US" sz="2800" dirty="0" smtClean="0">
                <a:latin typeface="맑은 고딕" pitchFamily="50" charset="-127"/>
                <a:ea typeface="맑은 고딕" pitchFamily="50" charset="-127"/>
              </a:rPr>
              <a:t>거래</a:t>
            </a:r>
            <a:endParaRPr lang="ko-KR" altLang="en-US" sz="28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57422" y="500042"/>
            <a:ext cx="4143404" cy="63381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>
          <a:xfrm>
            <a:off x="722313" y="2906713"/>
            <a:ext cx="7772400" cy="923330"/>
          </a:xfrm>
        </p:spPr>
        <p:txBody>
          <a:bodyPr/>
          <a:lstStyle/>
          <a:p>
            <a:pPr eaLnBrk="1" hangingPunct="1">
              <a:defRPr/>
            </a:pPr>
            <a:r>
              <a:rPr lang="ko-KR" altLang="en-US" sz="6000" dirty="0" smtClean="0">
                <a:latin typeface="맑은 고딕" pitchFamily="50" charset="-127"/>
                <a:ea typeface="맑은 고딕" pitchFamily="50" charset="-127"/>
              </a:rPr>
              <a:t>프로그래밍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idx="1"/>
          </p:nvPr>
        </p:nvSpPr>
        <p:spPr>
          <a:xfrm>
            <a:off x="722313" y="3656806"/>
            <a:ext cx="7772400" cy="1500187"/>
          </a:xfrm>
        </p:spPr>
        <p:txBody>
          <a:bodyPr/>
          <a:lstStyle/>
          <a:p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>
                <a:latin typeface="맑은 고딕" pitchFamily="50" charset="-127"/>
                <a:ea typeface="맑은 고딕" pitchFamily="50" charset="-127"/>
              </a:rPr>
              <a:t>던전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(Indoor)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에서 몬스터 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AI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050" name="Picture 2">
            <a:hlinkClick r:id="rId2" action="ppaction://program"/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00166" y="1785926"/>
            <a:ext cx="6072230" cy="45541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사운드 </a:t>
            </a:r>
            <a:r>
              <a:rPr lang="en-US" altLang="ko-KR" dirty="0" smtClean="0"/>
              <a:t>– </a:t>
            </a:r>
            <a:r>
              <a:rPr lang="ko-KR" altLang="en-US" dirty="0" err="1" smtClean="0"/>
              <a:t>배경음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베루스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1000" y="1416050"/>
            <a:ext cx="8388350" cy="867930"/>
          </a:xfrm>
        </p:spPr>
        <p:txBody>
          <a:bodyPr/>
          <a:lstStyle/>
          <a:p>
            <a:r>
              <a:rPr lang="ko-KR" altLang="en-US" dirty="0" smtClean="0"/>
              <a:t>필드 </a:t>
            </a:r>
            <a:r>
              <a:rPr lang="ko-KR" altLang="en-US" dirty="0" err="1" smtClean="0"/>
              <a:t>환경음</a:t>
            </a:r>
            <a:r>
              <a:rPr lang="en-US" altLang="ko-KR" dirty="0" smtClean="0"/>
              <a:t>, </a:t>
            </a:r>
            <a:r>
              <a:rPr lang="ko-KR" altLang="en-US" dirty="0" smtClean="0"/>
              <a:t>지역 </a:t>
            </a:r>
            <a:r>
              <a:rPr lang="ko-KR" altLang="en-US" dirty="0" err="1" smtClean="0"/>
              <a:t>배경음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전투 </a:t>
            </a:r>
            <a:r>
              <a:rPr lang="ko-KR" altLang="en-US" dirty="0" err="1" smtClean="0"/>
              <a:t>배경음을</a:t>
            </a:r>
            <a:r>
              <a:rPr lang="ko-KR" altLang="en-US" dirty="0" smtClean="0"/>
              <a:t> 상황에 맞게 연주</a:t>
            </a:r>
            <a:endParaRPr lang="ko-KR" altLang="en-US" dirty="0"/>
          </a:p>
        </p:txBody>
      </p:sp>
      <p:pic>
        <p:nvPicPr>
          <p:cNvPr id="1026" name="Picture 2">
            <a:hlinkClick r:id="rId2" action="ppaction://program"/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14546" y="2714620"/>
            <a:ext cx="4876800" cy="365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부분 방어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1506" name="Picture 2">
            <a:hlinkClick r:id="rId2" action="ppaction://program"/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14414" y="1571612"/>
            <a:ext cx="6429420" cy="48220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AI LOD(level of detail) </a:t>
            </a:r>
            <a:r>
              <a:rPr lang="ko-KR" altLang="en-US" dirty="0" smtClean="0"/>
              <a:t>적용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81000" y="1416050"/>
            <a:ext cx="8388350" cy="997196"/>
          </a:xfrm>
        </p:spPr>
        <p:txBody>
          <a:bodyPr/>
          <a:lstStyle/>
          <a:p>
            <a:r>
              <a:rPr lang="ko-KR" altLang="en-US" dirty="0" smtClean="0"/>
              <a:t>약 </a:t>
            </a:r>
            <a:r>
              <a:rPr lang="en-US" altLang="ko-KR" dirty="0" smtClean="0"/>
              <a:t>900% </a:t>
            </a:r>
            <a:r>
              <a:rPr lang="ko-KR" altLang="en-US" dirty="0" smtClean="0"/>
              <a:t>성능 향상</a:t>
            </a:r>
            <a:endParaRPr lang="en-US" altLang="ko-KR" dirty="0" smtClean="0"/>
          </a:p>
          <a:p>
            <a:r>
              <a:rPr lang="ko-KR" altLang="en-US" dirty="0" smtClean="0"/>
              <a:t>아직 서비스 수준에는 </a:t>
            </a:r>
            <a:r>
              <a:rPr lang="ko-KR" altLang="en-US" dirty="0" err="1" smtClean="0"/>
              <a:t>못미침</a:t>
            </a:r>
            <a:endParaRPr lang="ko-KR" altLang="en-US" dirty="0"/>
          </a:p>
        </p:txBody>
      </p:sp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5984" y="2446125"/>
            <a:ext cx="5119699" cy="4411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게임 </a:t>
            </a:r>
            <a:r>
              <a:rPr lang="ko-KR" altLang="en-US" dirty="0" err="1" smtClean="0"/>
              <a:t>런처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2976" y="1214422"/>
            <a:ext cx="7143750" cy="5153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Server Monitor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0482" name="Picture 2" descr="C:\Documents and Settings\zelinde\바탕 화면\5월브리핑\ServerMonitor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8728" y="1071546"/>
            <a:ext cx="6686550" cy="5619750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기타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1000" y="1416050"/>
            <a:ext cx="8388350" cy="5133713"/>
          </a:xfrm>
        </p:spPr>
        <p:txBody>
          <a:bodyPr/>
          <a:lstStyle/>
          <a:p>
            <a:r>
              <a:rPr lang="en-US" altLang="ko-KR" dirty="0" err="1" smtClean="0">
                <a:latin typeface="맑은 고딕" pitchFamily="50" charset="-127"/>
                <a:ea typeface="맑은 고딕" pitchFamily="50" charset="-127"/>
              </a:rPr>
              <a:t>Trac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 –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버그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(88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개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),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요구사항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(16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개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)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완료</a:t>
            </a:r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2400" dirty="0" smtClean="0">
                <a:latin typeface="맑은 고딕" pitchFamily="50" charset="-127"/>
                <a:ea typeface="맑은 고딕" pitchFamily="50" charset="-127"/>
              </a:rPr>
              <a:t>방어</a:t>
            </a:r>
            <a:endParaRPr lang="en-US" altLang="ko-KR" sz="2400" dirty="0" smtClean="0">
              <a:latin typeface="맑은 고딕" pitchFamily="50" charset="-127"/>
              <a:ea typeface="맑은 고딕" pitchFamily="50" charset="-127"/>
            </a:endParaRPr>
          </a:p>
          <a:p>
            <a:pPr lvl="1"/>
            <a: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  <a:t>방어 공식 수정</a:t>
            </a:r>
            <a:endParaRPr lang="en-US" altLang="ko-KR" sz="2000" dirty="0" smtClean="0">
              <a:latin typeface="맑은 고딕" pitchFamily="50" charset="-127"/>
              <a:ea typeface="맑은 고딕" pitchFamily="50" charset="-127"/>
            </a:endParaRPr>
          </a:p>
          <a:p>
            <a:pPr lvl="1"/>
            <a: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  <a:t>부분 방어 모션 구현</a:t>
            </a:r>
            <a:endParaRPr lang="en-US" altLang="ko-KR" sz="2000" dirty="0" smtClean="0">
              <a:latin typeface="맑은 고딕" pitchFamily="50" charset="-127"/>
              <a:ea typeface="맑은 고딕" pitchFamily="50" charset="-127"/>
            </a:endParaRPr>
          </a:p>
          <a:p>
            <a:pPr lvl="1"/>
            <a:r>
              <a:rPr lang="ko-KR" altLang="en-US" sz="2000" dirty="0" err="1" smtClean="0">
                <a:latin typeface="맑은 고딕" pitchFamily="50" charset="-127"/>
                <a:ea typeface="맑은 고딕" pitchFamily="50" charset="-127"/>
              </a:rPr>
              <a:t>발사체</a:t>
            </a:r>
            <a: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  <a:t> 방어 </a:t>
            </a:r>
            <a:r>
              <a:rPr lang="ko-KR" altLang="en-US" sz="2000" dirty="0" err="1" smtClean="0">
                <a:latin typeface="맑은 고딕" pitchFamily="50" charset="-127"/>
                <a:ea typeface="맑은 고딕" pitchFamily="50" charset="-127"/>
              </a:rPr>
              <a:t>이펙트</a:t>
            </a:r>
            <a:endParaRPr lang="en-US" altLang="ko-KR" sz="20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2400" dirty="0" smtClean="0">
                <a:latin typeface="맑은 고딕" pitchFamily="50" charset="-127"/>
                <a:ea typeface="맑은 고딕" pitchFamily="50" charset="-127"/>
              </a:rPr>
              <a:t>플레이어의 탤런트 사용 시간 정밀하게 체크</a:t>
            </a:r>
            <a:endParaRPr lang="en-US" altLang="ko-KR" sz="24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2400" dirty="0" smtClean="0">
                <a:latin typeface="맑은 고딕" pitchFamily="50" charset="-127"/>
                <a:ea typeface="맑은 고딕" pitchFamily="50" charset="-127"/>
              </a:rPr>
              <a:t>접속 종료 상황에 따른 접속 위치 저장</a:t>
            </a:r>
            <a:endParaRPr lang="en-US" altLang="ko-KR" sz="24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2400" dirty="0" smtClean="0">
                <a:latin typeface="맑은 고딕" pitchFamily="50" charset="-127"/>
                <a:ea typeface="맑은 고딕" pitchFamily="50" charset="-127"/>
              </a:rPr>
              <a:t>다른 플레이어가 </a:t>
            </a:r>
            <a:r>
              <a:rPr lang="ko-KR" altLang="en-US" sz="2400" dirty="0" err="1" smtClean="0">
                <a:latin typeface="맑은 고딕" pitchFamily="50" charset="-127"/>
                <a:ea typeface="맑은 고딕" pitchFamily="50" charset="-127"/>
              </a:rPr>
              <a:t>워프되는</a:t>
            </a:r>
            <a:r>
              <a:rPr lang="ko-KR" altLang="en-US" sz="2400" dirty="0" smtClean="0">
                <a:latin typeface="맑은 고딕" pitchFamily="50" charset="-127"/>
                <a:ea typeface="맑은 고딕" pitchFamily="50" charset="-127"/>
              </a:rPr>
              <a:t> 버그 수정</a:t>
            </a:r>
            <a:endParaRPr lang="en-US" altLang="ko-KR" sz="24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2400" dirty="0" smtClean="0">
                <a:latin typeface="맑은 고딕" pitchFamily="50" charset="-127"/>
                <a:ea typeface="맑은 고딕" pitchFamily="50" charset="-127"/>
              </a:rPr>
              <a:t>플레이어 애니메이션 </a:t>
            </a:r>
            <a:r>
              <a:rPr lang="ko-KR" altLang="en-US" sz="2400" dirty="0" err="1" smtClean="0">
                <a:latin typeface="맑은 고딕" pitchFamily="50" charset="-127"/>
                <a:ea typeface="맑은 고딕" pitchFamily="50" charset="-127"/>
              </a:rPr>
              <a:t>로직과</a:t>
            </a:r>
            <a:r>
              <a:rPr lang="ko-KR" altLang="en-US" sz="24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2400" dirty="0" err="1" smtClean="0">
                <a:latin typeface="맑은 고딕" pitchFamily="50" charset="-127"/>
                <a:ea typeface="맑은 고딕" pitchFamily="50" charset="-127"/>
              </a:rPr>
              <a:t>스테이트</a:t>
            </a:r>
            <a:r>
              <a:rPr lang="ko-KR" altLang="en-US" sz="2400" dirty="0" smtClean="0">
                <a:latin typeface="맑은 고딕" pitchFamily="50" charset="-127"/>
                <a:ea typeface="맑은 고딕" pitchFamily="50" charset="-127"/>
              </a:rPr>
              <a:t> 개선</a:t>
            </a:r>
            <a:endParaRPr lang="en-US" altLang="ko-KR" sz="24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2400" dirty="0" err="1" smtClean="0">
                <a:latin typeface="맑은 고딕" pitchFamily="50" charset="-127"/>
                <a:ea typeface="맑은 고딕" pitchFamily="50" charset="-127"/>
              </a:rPr>
              <a:t>와이드</a:t>
            </a:r>
            <a:r>
              <a:rPr lang="ko-KR" altLang="en-US" sz="2400" dirty="0" smtClean="0">
                <a:latin typeface="맑은 고딕" pitchFamily="50" charset="-127"/>
                <a:ea typeface="맑은 고딕" pitchFamily="50" charset="-127"/>
              </a:rPr>
              <a:t> 해상도 지원</a:t>
            </a:r>
            <a:endParaRPr lang="en-US" altLang="ko-KR" sz="24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2400" dirty="0" err="1" smtClean="0">
                <a:latin typeface="맑은 고딕" pitchFamily="50" charset="-127"/>
                <a:ea typeface="맑은 고딕" pitchFamily="50" charset="-127"/>
              </a:rPr>
              <a:t>퀘스트</a:t>
            </a:r>
            <a:r>
              <a:rPr lang="ko-KR" altLang="en-US" sz="2400" dirty="0" smtClean="0">
                <a:latin typeface="맑은 고딕" pitchFamily="50" charset="-127"/>
                <a:ea typeface="맑은 고딕" pitchFamily="50" charset="-127"/>
              </a:rPr>
              <a:t> 스크립트 샘플 </a:t>
            </a:r>
            <a:r>
              <a:rPr lang="en-US" altLang="ko-KR" sz="2400" dirty="0" smtClean="0">
                <a:latin typeface="맑은 고딕" pitchFamily="50" charset="-127"/>
                <a:ea typeface="맑은 고딕" pitchFamily="50" charset="-127"/>
              </a:rPr>
              <a:t>– ‘</a:t>
            </a:r>
            <a:r>
              <a:rPr lang="ko-KR" altLang="en-US" sz="2400" dirty="0" smtClean="0">
                <a:latin typeface="맑은 고딕" pitchFamily="50" charset="-127"/>
                <a:ea typeface="맑은 고딕" pitchFamily="50" charset="-127"/>
              </a:rPr>
              <a:t>구출</a:t>
            </a:r>
            <a:r>
              <a:rPr lang="en-US" altLang="ko-KR" sz="2400" dirty="0" smtClean="0">
                <a:latin typeface="맑은 고딕" pitchFamily="50" charset="-127"/>
                <a:ea typeface="맑은 고딕" pitchFamily="50" charset="-127"/>
              </a:rPr>
              <a:t>’ </a:t>
            </a:r>
            <a:r>
              <a:rPr lang="ko-KR" altLang="en-US" sz="2400" dirty="0" smtClean="0">
                <a:latin typeface="맑은 고딕" pitchFamily="50" charset="-127"/>
                <a:ea typeface="맑은 고딕" pitchFamily="50" charset="-127"/>
              </a:rPr>
              <a:t>제작</a:t>
            </a:r>
            <a:endParaRPr lang="en-US" altLang="ko-KR" sz="24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2400" dirty="0" smtClean="0">
                <a:latin typeface="맑은 고딕" pitchFamily="50" charset="-127"/>
                <a:ea typeface="맑은 고딕" pitchFamily="50" charset="-127"/>
              </a:rPr>
              <a:t>게임 서버와 마스터 서버의 필드</a:t>
            </a:r>
            <a:r>
              <a:rPr lang="en-US" altLang="ko-KR" sz="24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2400" dirty="0" smtClean="0">
                <a:latin typeface="맑은 고딕" pitchFamily="50" charset="-127"/>
                <a:ea typeface="맑은 고딕" pitchFamily="50" charset="-127"/>
              </a:rPr>
              <a:t>유저 정보 동기화</a:t>
            </a:r>
            <a:endParaRPr lang="en-US" altLang="ko-KR" sz="2400" dirty="0" smtClean="0"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6AFA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Documents and Settings\zelinde\바탕 화면\5월브리핑\소울_09.05._그래픽\컨셉\클로스1 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1537" y="0"/>
            <a:ext cx="6448341" cy="6858000"/>
          </a:xfrm>
          <a:prstGeom prst="rect">
            <a:avLst/>
          </a:prstGeom>
          <a:noFill/>
        </p:spPr>
      </p:pic>
      <p:sp>
        <p:nvSpPr>
          <p:cNvPr id="5" name="제목 5"/>
          <p:cNvSpPr txBox="1">
            <a:spLocks/>
          </p:cNvSpPr>
          <p:nvPr/>
        </p:nvSpPr>
        <p:spPr>
          <a:xfrm>
            <a:off x="0" y="0"/>
            <a:ext cx="8393113" cy="480131"/>
          </a:xfrm>
          <a:prstGeom prst="rect">
            <a:avLst/>
          </a:prstGeom>
        </p:spPr>
        <p:txBody>
          <a:bodyPr/>
          <a:lstStyle/>
          <a:p>
            <a:pPr lvl="0" eaLnBrk="0" latinLnBrk="0" hangingPunct="0">
              <a:lnSpc>
                <a:spcPct val="90000"/>
              </a:lnSpc>
            </a:pPr>
            <a:r>
              <a:rPr kumimoji="0" lang="ko-KR" altLang="en-US" sz="28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맑은 고딕" pitchFamily="50" charset="-127"/>
                <a:ea typeface="맑은 고딕" pitchFamily="50" charset="-127"/>
                <a:cs typeface="+mj-cs"/>
              </a:rPr>
              <a:t>클로쓰</a:t>
            </a:r>
            <a:r>
              <a:rPr kumimoji="0" lang="ko-KR" alt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맑은 고딕" pitchFamily="50" charset="-127"/>
                <a:ea typeface="맑은 고딕" pitchFamily="50" charset="-127"/>
                <a:cs typeface="+mj-cs"/>
              </a:rPr>
              <a:t> 복장</a:t>
            </a:r>
            <a:endParaRPr kumimoji="0" lang="ko-KR" altLang="en-US" sz="2800" b="0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맑은 고딕" pitchFamily="50" charset="-127"/>
              <a:ea typeface="맑은 고딕" pitchFamily="50" charset="-127"/>
              <a:cs typeface="+mj-cs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>
          <a:xfrm>
            <a:off x="722313" y="2906713"/>
            <a:ext cx="7772400" cy="923330"/>
          </a:xfrm>
        </p:spPr>
        <p:txBody>
          <a:bodyPr/>
          <a:lstStyle/>
          <a:p>
            <a:pPr eaLnBrk="1" hangingPunct="1">
              <a:defRPr/>
            </a:pPr>
            <a:r>
              <a:rPr lang="ko-KR" altLang="en-US" sz="6000" dirty="0" smtClean="0">
                <a:latin typeface="맑은 고딕" pitchFamily="50" charset="-127"/>
                <a:ea typeface="맑은 고딕" pitchFamily="50" charset="-127"/>
              </a:rPr>
              <a:t>시연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idx="1"/>
          </p:nvPr>
        </p:nvSpPr>
        <p:spPr>
          <a:xfrm>
            <a:off x="722313" y="3656806"/>
            <a:ext cx="7772400" cy="1500187"/>
          </a:xfrm>
        </p:spPr>
        <p:txBody>
          <a:bodyPr/>
          <a:lstStyle/>
          <a:p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54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Documents and Settings\zelinde\바탕 화면\5월브리핑\소울_09.05._그래픽\컨셉\클로스2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8728" y="-285776"/>
            <a:ext cx="6072230" cy="7403060"/>
          </a:xfrm>
          <a:prstGeom prst="rect">
            <a:avLst/>
          </a:prstGeom>
          <a:noFill/>
        </p:spPr>
      </p:pic>
      <p:sp>
        <p:nvSpPr>
          <p:cNvPr id="5" name="제목 5"/>
          <p:cNvSpPr txBox="1">
            <a:spLocks/>
          </p:cNvSpPr>
          <p:nvPr/>
        </p:nvSpPr>
        <p:spPr>
          <a:xfrm>
            <a:off x="0" y="0"/>
            <a:ext cx="8393113" cy="480131"/>
          </a:xfrm>
          <a:prstGeom prst="rect">
            <a:avLst/>
          </a:prstGeom>
        </p:spPr>
        <p:txBody>
          <a:bodyPr/>
          <a:lstStyle/>
          <a:p>
            <a:pPr lvl="0" eaLnBrk="0" latinLnBrk="0" hangingPunct="0">
              <a:lnSpc>
                <a:spcPct val="90000"/>
              </a:lnSpc>
            </a:pPr>
            <a:r>
              <a:rPr kumimoji="0" lang="ko-KR" altLang="en-US" sz="28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맑은 고딕" pitchFamily="50" charset="-127"/>
                <a:ea typeface="맑은 고딕" pitchFamily="50" charset="-127"/>
                <a:cs typeface="+mj-cs"/>
              </a:rPr>
              <a:t>클로쓰</a:t>
            </a:r>
            <a:r>
              <a:rPr kumimoji="0" lang="ko-KR" alt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맑은 고딕" pitchFamily="50" charset="-127"/>
                <a:ea typeface="맑은 고딕" pitchFamily="50" charset="-127"/>
                <a:cs typeface="+mj-cs"/>
              </a:rPr>
              <a:t> 복장</a:t>
            </a:r>
            <a:endParaRPr kumimoji="0" lang="ko-KR" altLang="en-US" sz="2800" b="0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맑은 고딕" pitchFamily="50" charset="-127"/>
              <a:ea typeface="맑은 고딕" pitchFamily="50" charset="-127"/>
              <a:cs typeface="+mj-cs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Documents and Settings\zelinde\바탕 화면\5월브리핑\소울_09.05._그래픽\컨셉\남자얼굴1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68449" cy="6858000"/>
          </a:xfrm>
          <a:prstGeom prst="rect">
            <a:avLst/>
          </a:prstGeom>
          <a:noFill/>
        </p:spPr>
      </p:pic>
      <p:sp>
        <p:nvSpPr>
          <p:cNvPr id="5" name="제목 5"/>
          <p:cNvSpPr txBox="1">
            <a:spLocks/>
          </p:cNvSpPr>
          <p:nvPr/>
        </p:nvSpPr>
        <p:spPr>
          <a:xfrm>
            <a:off x="0" y="0"/>
            <a:ext cx="8393113" cy="480131"/>
          </a:xfrm>
          <a:prstGeom prst="rect">
            <a:avLst/>
          </a:prstGeom>
        </p:spPr>
        <p:txBody>
          <a:bodyPr/>
          <a:lstStyle/>
          <a:p>
            <a:pPr lvl="0" eaLnBrk="0" latinLnBrk="0" hangingPunct="0">
              <a:lnSpc>
                <a:spcPct val="90000"/>
              </a:lnSpc>
            </a:pPr>
            <a:r>
              <a:rPr kumimoji="0" lang="ko-KR" alt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맑은 고딕" pitchFamily="50" charset="-127"/>
                <a:ea typeface="맑은 고딕" pitchFamily="50" charset="-127"/>
                <a:cs typeface="+mj-cs"/>
              </a:rPr>
              <a:t>남자 얼굴</a:t>
            </a:r>
            <a:endParaRPr kumimoji="0" lang="ko-KR" altLang="en-US" sz="2800" b="0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맑은 고딕" pitchFamily="50" charset="-127"/>
              <a:ea typeface="맑은 고딕" pitchFamily="50" charset="-127"/>
              <a:cs typeface="+mj-cs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Documents and Settings\zelinde\바탕 화면\5월브리핑\소울_09.05._그래픽\컨셉\남자체형1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214346" y="857232"/>
            <a:ext cx="9630023" cy="5095887"/>
          </a:xfrm>
          <a:prstGeom prst="rect">
            <a:avLst/>
          </a:prstGeom>
          <a:noFill/>
        </p:spPr>
      </p:pic>
      <p:sp>
        <p:nvSpPr>
          <p:cNvPr id="5" name="제목 5"/>
          <p:cNvSpPr txBox="1">
            <a:spLocks/>
          </p:cNvSpPr>
          <p:nvPr/>
        </p:nvSpPr>
        <p:spPr>
          <a:xfrm>
            <a:off x="0" y="0"/>
            <a:ext cx="8393113" cy="480131"/>
          </a:xfrm>
          <a:prstGeom prst="rect">
            <a:avLst/>
          </a:prstGeom>
        </p:spPr>
        <p:txBody>
          <a:bodyPr/>
          <a:lstStyle/>
          <a:p>
            <a:pPr lvl="0" eaLnBrk="0" latinLnBrk="0" hangingPunct="0">
              <a:lnSpc>
                <a:spcPct val="90000"/>
              </a:lnSpc>
            </a:pPr>
            <a:r>
              <a:rPr kumimoji="0" lang="ko-KR" alt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맑은 고딕" pitchFamily="50" charset="-127"/>
                <a:ea typeface="맑은 고딕" pitchFamily="50" charset="-127"/>
                <a:cs typeface="+mj-cs"/>
              </a:rPr>
              <a:t>남자 체형</a:t>
            </a:r>
            <a:endParaRPr kumimoji="0" lang="ko-KR" altLang="en-US" sz="2800" b="0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맑은 고딕" pitchFamily="50" charset="-127"/>
              <a:ea typeface="맑은 고딕" pitchFamily="50" charset="-127"/>
              <a:cs typeface="+mj-cs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B5A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Documents and Settings\zelinde\바탕 화면\5월브리핑\소울_09.05._그래픽\컨셉\Lhadre-12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58" y="0"/>
            <a:ext cx="8215338" cy="7055776"/>
          </a:xfrm>
          <a:prstGeom prst="rect">
            <a:avLst/>
          </a:prstGeom>
          <a:noFill/>
        </p:spPr>
      </p:pic>
      <p:sp>
        <p:nvSpPr>
          <p:cNvPr id="5" name="제목 5"/>
          <p:cNvSpPr txBox="1">
            <a:spLocks/>
          </p:cNvSpPr>
          <p:nvPr/>
        </p:nvSpPr>
        <p:spPr>
          <a:xfrm>
            <a:off x="0" y="0"/>
            <a:ext cx="8393113" cy="480131"/>
          </a:xfrm>
          <a:prstGeom prst="rect">
            <a:avLst/>
          </a:prstGeom>
        </p:spPr>
        <p:txBody>
          <a:bodyPr/>
          <a:lstStyle/>
          <a:p>
            <a:pPr lvl="0" eaLnBrk="0" latinLnBrk="0" hangingPunct="0">
              <a:lnSpc>
                <a:spcPct val="90000"/>
              </a:lnSpc>
            </a:pPr>
            <a:r>
              <a:rPr kumimoji="0" lang="ko-KR" altLang="en-US" sz="28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맑은 고딕" pitchFamily="50" charset="-127"/>
                <a:ea typeface="맑은 고딕" pitchFamily="50" charset="-127"/>
                <a:cs typeface="+mj-cs"/>
              </a:rPr>
              <a:t>라드</a:t>
            </a:r>
            <a:endParaRPr kumimoji="0" lang="ko-KR" altLang="en-US" sz="2800" b="0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맑은 고딕" pitchFamily="50" charset="-127"/>
              <a:ea typeface="맑은 고딕" pitchFamily="50" charset="-127"/>
              <a:cs typeface="+mj-cs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>
          <a:xfrm>
            <a:off x="722313" y="2906713"/>
            <a:ext cx="7772400" cy="92333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ko-KR" sz="6000" dirty="0" smtClean="0">
                <a:latin typeface="맑은 고딕" pitchFamily="50" charset="-127"/>
                <a:ea typeface="맑은 고딕" pitchFamily="50" charset="-127"/>
              </a:rPr>
              <a:t>3D</a:t>
            </a:r>
            <a:endParaRPr lang="ko-KR" altLang="en-US" sz="6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idx="1"/>
          </p:nvPr>
        </p:nvSpPr>
        <p:spPr>
          <a:xfrm>
            <a:off x="722313" y="3656806"/>
            <a:ext cx="7772400" cy="1500187"/>
          </a:xfrm>
        </p:spPr>
        <p:txBody>
          <a:bodyPr/>
          <a:lstStyle/>
          <a:p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ebcast Template - MSDN FY04">
  <a:themeElements>
    <a:clrScheme name="Webcast Template - MSDN FY04 1">
      <a:dk1>
        <a:srgbClr val="000000"/>
      </a:dk1>
      <a:lt1>
        <a:srgbClr val="FFFFFF"/>
      </a:lt1>
      <a:dk2>
        <a:srgbClr val="00478E"/>
      </a:dk2>
      <a:lt2>
        <a:srgbClr val="FFDD4F"/>
      </a:lt2>
      <a:accent1>
        <a:srgbClr val="FCEB98"/>
      </a:accent1>
      <a:accent2>
        <a:srgbClr val="EB7C35"/>
      </a:accent2>
      <a:accent3>
        <a:srgbClr val="AAB1C6"/>
      </a:accent3>
      <a:accent4>
        <a:srgbClr val="DADADA"/>
      </a:accent4>
      <a:accent5>
        <a:srgbClr val="FDF3CA"/>
      </a:accent5>
      <a:accent6>
        <a:srgbClr val="D5702F"/>
      </a:accent6>
      <a:hlink>
        <a:srgbClr val="74C35F"/>
      </a:hlink>
      <a:folHlink>
        <a:srgbClr val="6294CD"/>
      </a:folHlink>
    </a:clrScheme>
    <a:fontScheme name="Webcast Template - MSDN FY04">
      <a:majorFont>
        <a:latin typeface="Franklin Gothic Medium"/>
        <a:ea typeface=""/>
        <a:cs typeface=""/>
      </a:majorFont>
      <a:minorFont>
        <a:latin typeface="Franklin Gothic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200" b="1" i="0" u="none" strike="noStrike" cap="none" normalizeH="0" baseline="0" smtClean="0">
            <a:ln>
              <a:noFill/>
            </a:ln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Franklin Gothic Medium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200" b="1" i="0" u="none" strike="noStrike" cap="none" normalizeH="0" baseline="0" smtClean="0">
            <a:ln>
              <a:noFill/>
            </a:ln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Franklin Gothic Medium" pitchFamily="34" charset="0"/>
          </a:defRPr>
        </a:defPPr>
      </a:lstStyle>
    </a:lnDef>
  </a:objectDefaults>
  <a:extraClrSchemeLst>
    <a:extraClrScheme>
      <a:clrScheme name="Webcast Template - MSDN FY04 1">
        <a:dk1>
          <a:srgbClr val="000000"/>
        </a:dk1>
        <a:lt1>
          <a:srgbClr val="FFFFFF"/>
        </a:lt1>
        <a:dk2>
          <a:srgbClr val="00478E"/>
        </a:dk2>
        <a:lt2>
          <a:srgbClr val="FFDD4F"/>
        </a:lt2>
        <a:accent1>
          <a:srgbClr val="FCEB98"/>
        </a:accent1>
        <a:accent2>
          <a:srgbClr val="EB7C35"/>
        </a:accent2>
        <a:accent3>
          <a:srgbClr val="AAB1C6"/>
        </a:accent3>
        <a:accent4>
          <a:srgbClr val="DADADA"/>
        </a:accent4>
        <a:accent5>
          <a:srgbClr val="FDF3CA"/>
        </a:accent5>
        <a:accent6>
          <a:srgbClr val="D5702F"/>
        </a:accent6>
        <a:hlink>
          <a:srgbClr val="74C35F"/>
        </a:hlink>
        <a:folHlink>
          <a:srgbClr val="6294CD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11273</TotalTime>
  <Words>230</Words>
  <Application>Microsoft PowerPoint</Application>
  <PresentationFormat>화면 슬라이드 쇼(4:3)</PresentationFormat>
  <Paragraphs>63</Paragraphs>
  <Slides>40</Slides>
  <Notes>1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40</vt:i4>
      </vt:variant>
    </vt:vector>
  </HeadingPairs>
  <TitlesOfParts>
    <vt:vector size="41" baseType="lpstr">
      <vt:lpstr>Webcast Template - MSDN FY04</vt:lpstr>
      <vt:lpstr>소울 헌트 2009/05/18</vt:lpstr>
      <vt:lpstr>컨셉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3D</vt:lpstr>
      <vt:lpstr>슬라이드 10</vt:lpstr>
      <vt:lpstr>슬라이드 11</vt:lpstr>
      <vt:lpstr>슬라이드 12</vt:lpstr>
      <vt:lpstr>슬라이드 13</vt:lpstr>
      <vt:lpstr>슬라이드 14</vt:lpstr>
      <vt:lpstr>연금술 실내</vt:lpstr>
      <vt:lpstr>재봉 실내</vt:lpstr>
      <vt:lpstr>경비대 숙소</vt:lpstr>
      <vt:lpstr>모험가 상점</vt:lpstr>
      <vt:lpstr>무기, 방어구 제작소</vt:lpstr>
      <vt:lpstr>리오드 지형</vt:lpstr>
      <vt:lpstr>기획</vt:lpstr>
      <vt:lpstr>기획 및 컨텐츠</vt:lpstr>
      <vt:lpstr>캐릭터창</vt:lpstr>
      <vt:lpstr>아이템 정보</vt:lpstr>
      <vt:lpstr>타이틀 선택 창</vt:lpstr>
      <vt:lpstr>팩션</vt:lpstr>
      <vt:lpstr>탤런트 창</vt:lpstr>
      <vt:lpstr>퀘스트 창</vt:lpstr>
      <vt:lpstr>사회(Social) 창</vt:lpstr>
      <vt:lpstr>상점</vt:lpstr>
      <vt:lpstr>거래</vt:lpstr>
      <vt:lpstr>프로그래밍</vt:lpstr>
      <vt:lpstr>던전(Indoor)에서 몬스터 AI</vt:lpstr>
      <vt:lpstr>사운드 – 배경음(베루스)</vt:lpstr>
      <vt:lpstr>부분 방어</vt:lpstr>
      <vt:lpstr>AI LOD(level of detail) 적용</vt:lpstr>
      <vt:lpstr>게임 런처</vt:lpstr>
      <vt:lpstr>Server Monitor</vt:lpstr>
      <vt:lpstr>기타</vt:lpstr>
      <vt:lpstr>시연</vt:lpstr>
    </vt:vector>
  </TitlesOfParts>
  <Company>인터데브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테스트 자동화</dc:title>
  <dc:subject/>
  <dc:creator>남기룡</dc:creator>
  <dc:description>Template design: aliciad_x000d_
Formatter:_x000d_
Event Date:_x000d_
Event Location:_x000d_
Speech Length:_x000d_
Audience:_x000d_
Key Topics:</dc:description>
  <cp:lastModifiedBy>남 기룡</cp:lastModifiedBy>
  <cp:revision>1690</cp:revision>
  <dcterms:created xsi:type="dcterms:W3CDTF">2004-08-31T00:37:58Z</dcterms:created>
  <dcterms:modified xsi:type="dcterms:W3CDTF">2009-05-18T04:41:58Z</dcterms:modified>
</cp:coreProperties>
</file>